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B2"/>
    <a:srgbClr val="00538B"/>
    <a:srgbClr val="99C7E0"/>
    <a:srgbClr val="9BADE0"/>
    <a:srgbClr val="FFC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27" autoAdjust="0"/>
  </p:normalViewPr>
  <p:slideViewPr>
    <p:cSldViewPr snapToGrid="0" snapToObjects="1">
      <p:cViewPr>
        <p:scale>
          <a:sx n="100" d="100"/>
          <a:sy n="100" d="100"/>
        </p:scale>
        <p:origin x="-110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D0AC5-0436-794C-A308-A6885F3D465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150F-2388-2243-8D47-DB83B88F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6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B33DC-A59A-B64A-B53E-C58A7F33768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E674D-419B-074B-8422-29375858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9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abel-Roll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087"/>
            <a:ext cx="9144000" cy="514807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737100"/>
            <a:ext cx="9144000" cy="2120900"/>
          </a:xfrm>
          <a:prstGeom prst="rect">
            <a:avLst/>
          </a:prstGeom>
          <a:solidFill>
            <a:srgbClr val="0053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3125"/>
            <a:ext cx="7772400" cy="1470025"/>
          </a:xfrm>
        </p:spPr>
        <p:txBody>
          <a:bodyPr/>
          <a:lstStyle>
            <a:lvl1pPr>
              <a:defRPr b="0" i="0">
                <a:solidFill>
                  <a:srgbClr val="00538B"/>
                </a:solidFill>
                <a:latin typeface="EmbarcaderoMVBPro Blk"/>
                <a:cs typeface="EmbarcaderoMVBPro Bl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5054600"/>
            <a:ext cx="7493000" cy="11303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CB05"/>
                </a:solidFill>
                <a:latin typeface="EmbarcaderoMVBPro Bold"/>
                <a:cs typeface="EmbarcaderoMVBPro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559300"/>
            <a:ext cx="9144000" cy="177800"/>
          </a:xfrm>
          <a:prstGeom prst="rect">
            <a:avLst/>
          </a:prstGeom>
          <a:solidFill>
            <a:srgbClr val="FFCB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DL_Logo tagline_BL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2601"/>
            <a:ext cx="3657600" cy="10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1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4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2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EB1-F372-2548-9323-97279557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EB1-F372-2548-9323-97279557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EB1-F372-2548-9323-97279557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8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EB1-F372-2548-9323-97279557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5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EB1-F372-2548-9323-97279557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8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EB1-F372-2548-9323-97279557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32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EB1-F372-2548-9323-97279557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1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EB1-F372-2548-9323-97279557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3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WebPPT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0950"/>
            <a:ext cx="1231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42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EB1-F372-2548-9323-97279557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2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EB1-F372-2548-9323-97279557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78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EB1-F372-2548-9323-97279557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2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7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5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0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1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5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FFCB05"/>
                </a:solidFill>
                <a:latin typeface="EmbarcaderoMVBPro Bold"/>
                <a:cs typeface="EmbarcaderoMVBPro Bold"/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9C7E0"/>
                </a:solidFill>
              </a:defRPr>
            </a:lvl1pPr>
          </a:lstStyle>
          <a:p>
            <a:fld id="{84705CC5-F8F8-1C40-AA9C-36B46D14E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7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FFCB05"/>
          </a:solidFill>
          <a:latin typeface="EmbarcaderoMVBPro Bold"/>
          <a:ea typeface="+mj-ea"/>
          <a:cs typeface="EmbarcaderoMVBPro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EBEB1-F372-2548-9323-972795578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quotes@discountlabels.com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discountlabel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mailto:marketing@discountlabels.com" TargetMode="External"/><Relationship Id="rId4" Type="http://schemas.openxmlformats.org/officeDocument/2006/relationships/hyperlink" Target="mailto:art@discountlabel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Labels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What you need to know to sell labels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95000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1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to Order from Discount Labels in 3 Easy Steps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1200" y="5003800"/>
            <a:ext cx="7721600" cy="869950"/>
          </a:xfrm>
        </p:spPr>
        <p:txBody>
          <a:bodyPr/>
          <a:lstStyle/>
          <a:p>
            <a:r>
              <a:rPr lang="en-US" sz="1800" dirty="0" smtClean="0"/>
              <a:t>Discount Labels also offers a wide variety of other promotional items such as magnets, stamps, business cards, post cards and brochures.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4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are now ready to start making money selling labels!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Labels 101 Summary</a:t>
            </a:r>
          </a:p>
          <a:p>
            <a:pPr lvl="1">
              <a:buClr>
                <a:srgbClr val="00538B"/>
              </a:buClr>
              <a:buFont typeface="Arial"/>
              <a:buChar char="•"/>
            </a:pPr>
            <a:r>
              <a:rPr lang="en-US" sz="2200" dirty="0" smtClean="0"/>
              <a:t>It’s a great time to sell labels! Labels are everywhere and the income potential keeps growing. Every industry, business and organization needs labels.</a:t>
            </a:r>
          </a:p>
          <a:p>
            <a:pPr lvl="1">
              <a:buClr>
                <a:srgbClr val="00538B"/>
              </a:buClr>
              <a:buFont typeface="Arial"/>
              <a:buChar char="•"/>
            </a:pPr>
            <a:r>
              <a:rPr lang="en-US" sz="2200" dirty="0" smtClean="0"/>
              <a:t>Selling labels is easy! With some basic know-how, you can comfortably sell to your customers. Use your own marketing tools or our Sales Builder to get new customers.</a:t>
            </a:r>
          </a:p>
          <a:p>
            <a:pPr lvl="1">
              <a:buClr>
                <a:srgbClr val="00538B"/>
              </a:buClr>
              <a:buFont typeface="Arial"/>
              <a:buChar char="•"/>
            </a:pPr>
            <a:r>
              <a:rPr lang="en-US" sz="2200" dirty="0" smtClean="0"/>
              <a:t>All the information you need to create and place a label order is available at </a:t>
            </a:r>
            <a:r>
              <a:rPr lang="en-US" sz="2200" dirty="0" err="1" smtClean="0"/>
              <a:t>DiscountLabels.com</a:t>
            </a:r>
            <a:r>
              <a:rPr lang="en-US" sz="2200" dirty="0" smtClean="0"/>
              <a:t>, in the Discount Labels catalog, or by calling one of our label experts at 800.995.9500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2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entire team at Discount Labels looks forward</a:t>
            </a:r>
            <a:br>
              <a:rPr lang="en-US" sz="2000" dirty="0" smtClean="0"/>
            </a:br>
            <a:r>
              <a:rPr lang="en-US" sz="2000" dirty="0" smtClean="0"/>
              <a:t>to working with you on your next label project.</a:t>
            </a:r>
            <a:br>
              <a:rPr lang="en-US" sz="2000" dirty="0" smtClean="0"/>
            </a:br>
            <a:r>
              <a:rPr lang="en-US" sz="2000" dirty="0" smtClean="0"/>
              <a:t>Contact us in the way that works best for you.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>
                <a:hlinkClick r:id="rId2"/>
              </a:rPr>
              <a:t>DiscountLabels.com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800.995.9500</a:t>
            </a:r>
          </a:p>
          <a:p>
            <a:pPr marL="0" indent="0">
              <a:buNone/>
            </a:pPr>
            <a:r>
              <a:rPr lang="en-US" sz="2000" dirty="0" smtClean="0"/>
              <a:t>For cost estimates: </a:t>
            </a:r>
            <a:r>
              <a:rPr lang="en-US" sz="2000" dirty="0" smtClean="0">
                <a:hlinkClick r:id="rId3"/>
              </a:rPr>
              <a:t>quotes@discountlabels.com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To place an order: </a:t>
            </a:r>
            <a:r>
              <a:rPr lang="en-US" sz="2000" dirty="0" smtClean="0">
                <a:hlinkClick r:id="rId4"/>
              </a:rPr>
              <a:t>art@discountlabels.com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For sales builders, catalogs or samples:</a:t>
            </a:r>
          </a:p>
          <a:p>
            <a:pPr marL="0" indent="0">
              <a:buNone/>
            </a:pPr>
            <a:r>
              <a:rPr lang="en-US" sz="2000" dirty="0" smtClean="0">
                <a:hlinkClick r:id="rId5"/>
              </a:rPr>
              <a:t>marketing@discountlabels.com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 descr="Slide-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62" y="1917700"/>
            <a:ext cx="2767738" cy="3898900"/>
          </a:xfrm>
          <a:prstGeom prst="rect">
            <a:avLst/>
          </a:prstGeom>
        </p:spPr>
      </p:pic>
      <p:pic>
        <p:nvPicPr>
          <p:cNvPr id="7" name="Picture 6" descr="Soci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5416550"/>
            <a:ext cx="3175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Labels 101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Clr>
                <a:srgbClr val="00538B"/>
              </a:buClr>
            </a:pPr>
            <a:r>
              <a:rPr lang="en-US" dirty="0" smtClean="0"/>
              <a:t>Why sell labels?</a:t>
            </a:r>
          </a:p>
          <a:p>
            <a:pPr>
              <a:lnSpc>
                <a:spcPct val="130000"/>
              </a:lnSpc>
              <a:buClr>
                <a:srgbClr val="00538B"/>
              </a:buClr>
            </a:pPr>
            <a:r>
              <a:rPr lang="en-US" dirty="0" smtClean="0"/>
              <a:t>Label basics to get you started</a:t>
            </a:r>
          </a:p>
          <a:p>
            <a:pPr>
              <a:lnSpc>
                <a:spcPct val="130000"/>
              </a:lnSpc>
              <a:buClr>
                <a:srgbClr val="00538B"/>
              </a:buClr>
            </a:pPr>
            <a:r>
              <a:rPr lang="en-US" dirty="0" smtClean="0"/>
              <a:t>How to successfully sell labels</a:t>
            </a:r>
          </a:p>
          <a:p>
            <a:pPr>
              <a:lnSpc>
                <a:spcPct val="130000"/>
              </a:lnSpc>
              <a:buClr>
                <a:srgbClr val="00538B"/>
              </a:buClr>
            </a:pPr>
            <a:r>
              <a:rPr lang="en-US" dirty="0" smtClean="0"/>
              <a:t>What you can expect from Discount Labels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3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sell labels?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Here are 4 great reasons</a:t>
            </a:r>
            <a:br>
              <a:rPr lang="en-US" dirty="0" smtClean="0"/>
            </a:br>
            <a:r>
              <a:rPr lang="en-US" dirty="0" smtClean="0"/>
              <a:t>to sell labels: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 smtClean="0"/>
              <a:t>Labels are everywhere!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 smtClean="0"/>
              <a:t>Labels are a growing market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 smtClean="0"/>
              <a:t>You can make good margins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selling labels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 smtClean="0"/>
              <a:t>America’s leading custom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label supplier, Discount Labels</a:t>
            </a:r>
            <a:br>
              <a:rPr lang="en-US" sz="2400" dirty="0" smtClean="0"/>
            </a:br>
            <a:r>
              <a:rPr lang="en-US" sz="2400" dirty="0" smtClean="0"/>
              <a:t>is on your side!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LabelGrow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31" y="1778000"/>
            <a:ext cx="2996254" cy="43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sell labels?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538B"/>
              </a:buClr>
              <a:buNone/>
            </a:pPr>
            <a:r>
              <a:rPr lang="en-US" dirty="0" smtClean="0"/>
              <a:t>And lots of other reasons too!</a:t>
            </a:r>
          </a:p>
          <a:p>
            <a:pPr>
              <a:lnSpc>
                <a:spcPct val="120000"/>
              </a:lnSpc>
              <a:buClr>
                <a:srgbClr val="00538B"/>
              </a:buClr>
            </a:pPr>
            <a:r>
              <a:rPr lang="en-US" sz="1900" dirty="0"/>
              <a:t>It’s easy to become a label expert </a:t>
            </a:r>
            <a:r>
              <a:rPr lang="en-US" sz="1900" dirty="0" smtClean="0"/>
              <a:t>to help </a:t>
            </a:r>
            <a:r>
              <a:rPr lang="en-US" sz="1900" dirty="0"/>
              <a:t>your customers</a:t>
            </a:r>
          </a:p>
          <a:p>
            <a:pPr>
              <a:lnSpc>
                <a:spcPct val="120000"/>
              </a:lnSpc>
              <a:buClr>
                <a:srgbClr val="00538B"/>
              </a:buClr>
            </a:pPr>
            <a:r>
              <a:rPr lang="en-US" sz="1900" dirty="0"/>
              <a:t>Over 25% of label orders are </a:t>
            </a:r>
            <a:r>
              <a:rPr lang="en-US" sz="1900" dirty="0" smtClean="0"/>
              <a:t>reorders – no </a:t>
            </a:r>
            <a:r>
              <a:rPr lang="en-US" sz="1900" dirty="0"/>
              <a:t>selling involved!</a:t>
            </a:r>
          </a:p>
          <a:p>
            <a:pPr>
              <a:lnSpc>
                <a:spcPct val="120000"/>
              </a:lnSpc>
              <a:buClr>
                <a:srgbClr val="00538B"/>
              </a:buClr>
            </a:pPr>
            <a:r>
              <a:rPr lang="en-US" sz="1900" dirty="0" smtClean="0"/>
              <a:t>Customers need labels all year long – no seasons or cycles</a:t>
            </a:r>
          </a:p>
          <a:p>
            <a:pPr>
              <a:lnSpc>
                <a:spcPct val="120000"/>
              </a:lnSpc>
              <a:buClr>
                <a:srgbClr val="00538B"/>
              </a:buClr>
            </a:pPr>
            <a:r>
              <a:rPr lang="en-US" sz="1900" dirty="0" smtClean="0"/>
              <a:t>Discount Labels offers:</a:t>
            </a:r>
          </a:p>
          <a:p>
            <a:pPr lvl="1">
              <a:lnSpc>
                <a:spcPct val="120000"/>
              </a:lnSpc>
              <a:buClr>
                <a:srgbClr val="00538B"/>
              </a:buClr>
              <a:buFont typeface="Arial"/>
              <a:buChar char="•"/>
            </a:pPr>
            <a:r>
              <a:rPr lang="en-US" sz="1900" dirty="0" smtClean="0"/>
              <a:t>A wide selection of specialty and standard labels</a:t>
            </a:r>
          </a:p>
          <a:p>
            <a:pPr lvl="1">
              <a:lnSpc>
                <a:spcPct val="120000"/>
              </a:lnSpc>
              <a:buClr>
                <a:srgbClr val="00538B"/>
              </a:buClr>
              <a:buFont typeface="Arial"/>
              <a:buChar char="•"/>
            </a:pPr>
            <a:r>
              <a:rPr lang="en-US" sz="1900" dirty="0" smtClean="0"/>
              <a:t>Very competitive prices</a:t>
            </a:r>
          </a:p>
          <a:p>
            <a:pPr lvl="1">
              <a:lnSpc>
                <a:spcPct val="120000"/>
              </a:lnSpc>
              <a:buClr>
                <a:srgbClr val="00538B"/>
              </a:buClr>
              <a:buFont typeface="Arial"/>
              <a:buChar char="•"/>
            </a:pPr>
            <a:r>
              <a:rPr lang="en-US" sz="1900" dirty="0" smtClean="0"/>
              <a:t>Easy online ordering, quoting, order status and more</a:t>
            </a:r>
          </a:p>
          <a:p>
            <a:pPr lvl="1">
              <a:lnSpc>
                <a:spcPct val="120000"/>
              </a:lnSpc>
              <a:buClr>
                <a:srgbClr val="00538B"/>
              </a:buClr>
              <a:buFont typeface="Arial"/>
              <a:buChar char="•"/>
            </a:pPr>
            <a:r>
              <a:rPr lang="en-US" sz="1900" dirty="0" smtClean="0"/>
              <a:t>Super quick turnarounds</a:t>
            </a:r>
          </a:p>
          <a:p>
            <a:pPr lvl="1">
              <a:lnSpc>
                <a:spcPct val="120000"/>
              </a:lnSpc>
              <a:buClr>
                <a:srgbClr val="00538B"/>
              </a:buClr>
              <a:buFont typeface="Arial"/>
              <a:buChar char="•"/>
            </a:pPr>
            <a:r>
              <a:rPr lang="en-US" sz="1900" dirty="0" smtClean="0"/>
              <a:t>$6.95 flat rate ground shipping for online orders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3100" y="6292850"/>
            <a:ext cx="5257800" cy="365125"/>
          </a:xfrm>
        </p:spPr>
        <p:txBody>
          <a:bodyPr/>
          <a:lstStyle/>
          <a:p>
            <a:r>
              <a:rPr lang="en-US" sz="2000" dirty="0" smtClean="0"/>
              <a:t>It’s a great time to be a label distributor!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Slid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24" y="3238500"/>
            <a:ext cx="1889285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Basics to Get You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538B"/>
              </a:buClr>
            </a:pPr>
            <a:r>
              <a:rPr lang="en-US" sz="2800" dirty="0" smtClean="0"/>
              <a:t>Anatomy of a label</a:t>
            </a:r>
          </a:p>
          <a:p>
            <a:pPr>
              <a:buClr>
                <a:srgbClr val="00538B"/>
              </a:buClr>
            </a:pPr>
            <a:r>
              <a:rPr lang="en-US" sz="2800" dirty="0" smtClean="0"/>
              <a:t>3 basic types of labels</a:t>
            </a:r>
          </a:p>
          <a:p>
            <a:pPr lvl="1">
              <a:buClr>
                <a:srgbClr val="00538B"/>
              </a:buClr>
              <a:buFont typeface="Arial"/>
              <a:buChar char="•"/>
            </a:pPr>
            <a:r>
              <a:rPr lang="en-US" sz="2400" dirty="0" smtClean="0"/>
              <a:t>Standard labels</a:t>
            </a:r>
          </a:p>
          <a:p>
            <a:pPr lvl="1">
              <a:buClr>
                <a:srgbClr val="00538B"/>
              </a:buClr>
              <a:buFont typeface="Arial"/>
              <a:buChar char="•"/>
            </a:pPr>
            <a:r>
              <a:rPr lang="en-US" sz="2400" dirty="0" smtClean="0"/>
              <a:t>Premium labels</a:t>
            </a:r>
          </a:p>
          <a:p>
            <a:pPr lvl="1">
              <a:buClr>
                <a:srgbClr val="00538B"/>
              </a:buClr>
              <a:buFont typeface="Arial"/>
              <a:buChar char="•"/>
            </a:pPr>
            <a:r>
              <a:rPr lang="en-US" sz="2400" dirty="0" smtClean="0"/>
              <a:t>Specialty labels</a:t>
            </a:r>
          </a:p>
          <a:p>
            <a:pPr>
              <a:buClr>
                <a:srgbClr val="00538B"/>
              </a:buClr>
            </a:pPr>
            <a:r>
              <a:rPr lang="en-US" sz="2800" dirty="0" smtClean="0"/>
              <a:t>Ordering labels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16100" y="6292850"/>
            <a:ext cx="5511800" cy="365125"/>
          </a:xfrm>
        </p:spPr>
        <p:txBody>
          <a:bodyPr/>
          <a:lstStyle/>
          <a:p>
            <a:r>
              <a:rPr lang="en-US" sz="1500" dirty="0" smtClean="0"/>
              <a:t>With just the basics, you can be a successful label distributor!</a:t>
            </a:r>
            <a:endParaRPr lang="en-US" sz="1500" dirty="0"/>
          </a:p>
        </p:txBody>
      </p:sp>
      <p:pic>
        <p:nvPicPr>
          <p:cNvPr id="7" name="Picture 6" descr="Slide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50" y="2438400"/>
            <a:ext cx="409575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0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/>
              <a:t>Label Basics: Anatomy of a Label</a:t>
            </a:r>
            <a:endParaRPr lang="en-US" sz="4100" dirty="0"/>
          </a:p>
        </p:txBody>
      </p:sp>
      <p:pic>
        <p:nvPicPr>
          <p:cNvPr id="8" name="Content Placeholder 7" descr="Slide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0" t="-8614" r="-3290" b="-8614"/>
          <a:stretch/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16100" y="6292850"/>
            <a:ext cx="5511800" cy="365125"/>
          </a:xfrm>
        </p:spPr>
        <p:txBody>
          <a:bodyPr/>
          <a:lstStyle/>
          <a:p>
            <a:r>
              <a:rPr lang="en-US" sz="1500" dirty="0" smtClean="0"/>
              <a:t>These 3 basic elements combine to create hundreds of label solutions to meet a variety of customers’ needs.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1251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Basics: 3 Types of Labels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0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Basics: Ordering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dirty="0" smtClean="0"/>
              <a:t>Every label order has a unique</a:t>
            </a:r>
            <a:br>
              <a:rPr lang="en-US" sz="2900" dirty="0" smtClean="0"/>
            </a:br>
            <a:r>
              <a:rPr lang="en-US" sz="2900" dirty="0" smtClean="0"/>
              <a:t>set of specifications such as:</a:t>
            </a:r>
          </a:p>
          <a:p>
            <a:pPr>
              <a:buClr>
                <a:srgbClr val="00538B"/>
              </a:buClr>
            </a:pPr>
            <a:r>
              <a:rPr lang="en-US" sz="2500" dirty="0" smtClean="0"/>
              <a:t>Shape</a:t>
            </a:r>
          </a:p>
          <a:p>
            <a:pPr>
              <a:buClr>
                <a:srgbClr val="00538B"/>
              </a:buClr>
            </a:pPr>
            <a:r>
              <a:rPr lang="en-US" sz="2500" dirty="0" smtClean="0"/>
              <a:t>Size</a:t>
            </a:r>
          </a:p>
          <a:p>
            <a:pPr>
              <a:buClr>
                <a:srgbClr val="00538B"/>
              </a:buClr>
            </a:pPr>
            <a:r>
              <a:rPr lang="en-US" sz="2500" dirty="0" smtClean="0"/>
              <a:t>Stock</a:t>
            </a:r>
          </a:p>
          <a:p>
            <a:pPr>
              <a:buClr>
                <a:srgbClr val="00538B"/>
              </a:buClr>
            </a:pPr>
            <a:r>
              <a:rPr lang="en-US" sz="2500" dirty="0" smtClean="0"/>
              <a:t>Ink colors</a:t>
            </a:r>
          </a:p>
          <a:p>
            <a:pPr>
              <a:buClr>
                <a:srgbClr val="00538B"/>
              </a:buClr>
            </a:pPr>
            <a:r>
              <a:rPr lang="en-US" sz="2500" dirty="0" smtClean="0"/>
              <a:t>Quantity</a:t>
            </a:r>
          </a:p>
          <a:p>
            <a:pPr>
              <a:buClr>
                <a:srgbClr val="00538B"/>
              </a:buClr>
            </a:pPr>
            <a:r>
              <a:rPr lang="en-US" sz="2500" dirty="0" smtClean="0"/>
              <a:t>Finished as rolls or sheets</a:t>
            </a:r>
          </a:p>
          <a:p>
            <a:pPr>
              <a:buClr>
                <a:srgbClr val="00538B"/>
              </a:buClr>
            </a:pPr>
            <a:r>
              <a:rPr lang="en-US" sz="2500" dirty="0" smtClean="0"/>
              <a:t>Special finishing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49800" y="2628900"/>
            <a:ext cx="3733800" cy="3143250"/>
          </a:xfrm>
          <a:prstGeom prst="roundRect">
            <a:avLst/>
          </a:prstGeom>
          <a:solidFill>
            <a:srgbClr val="FFCB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538B"/>
                </a:solidFill>
              </a:rPr>
              <a:t>When you’re ready to order…</a:t>
            </a:r>
          </a:p>
          <a:p>
            <a:pPr algn="ctr"/>
            <a:r>
              <a:rPr lang="en-US" sz="1600" b="1" i="1" dirty="0" smtClean="0">
                <a:solidFill>
                  <a:srgbClr val="00538B"/>
                </a:solidFill>
              </a:rPr>
              <a:t>Simply be prepared to</a:t>
            </a:r>
            <a:br>
              <a:rPr lang="en-US" sz="1600" b="1" i="1" dirty="0" smtClean="0">
                <a:solidFill>
                  <a:srgbClr val="00538B"/>
                </a:solidFill>
              </a:rPr>
            </a:br>
            <a:r>
              <a:rPr lang="en-US" sz="1600" b="1" i="1" dirty="0" smtClean="0">
                <a:solidFill>
                  <a:srgbClr val="00538B"/>
                </a:solidFill>
              </a:rPr>
              <a:t>answer these 4 questions:</a:t>
            </a:r>
          </a:p>
          <a:p>
            <a:pPr algn="ctr"/>
            <a:endParaRPr lang="en-US" sz="1600" b="1" i="1" dirty="0" smtClean="0">
              <a:solidFill>
                <a:srgbClr val="00538B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i="1" dirty="0" smtClean="0">
                <a:solidFill>
                  <a:srgbClr val="00538B"/>
                </a:solidFill>
              </a:rPr>
              <a:t>What will the label be applied to?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 smtClean="0">
                <a:solidFill>
                  <a:srgbClr val="00538B"/>
                </a:solidFill>
              </a:rPr>
              <a:t>What will the label be exposed to?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 smtClean="0">
                <a:solidFill>
                  <a:srgbClr val="00538B"/>
                </a:solidFill>
              </a:rPr>
              <a:t>Will you apply the label by hand or machine?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 smtClean="0">
                <a:solidFill>
                  <a:srgbClr val="00538B"/>
                </a:solidFill>
              </a:rPr>
              <a:t>Does the label require special finishing?</a:t>
            </a:r>
            <a:endParaRPr lang="en-US" sz="1600" i="1" dirty="0">
              <a:solidFill>
                <a:srgbClr val="0053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9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How to Sell Labels to Your Customers</a:t>
            </a:r>
            <a:endParaRPr lang="en-US" sz="3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5CC5-F8F8-1C40-AA9C-36B46D14E5D0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724400"/>
            <a:ext cx="3528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EmbarcaderoMVBPro Med"/>
                <a:cs typeface="EmbarcaderoMVBPro Med"/>
              </a:rPr>
              <a:t>Discount Labels offers FREE Sales Builders to help you build your label business. Our full-size catalog, mini-catalog, and statement stuffers are just a few examples of our Sales Tools.</a:t>
            </a:r>
            <a:endParaRPr lang="en-US" sz="1400" dirty="0">
              <a:solidFill>
                <a:srgbClr val="FFFFFF"/>
              </a:solidFill>
              <a:latin typeface="EmbarcaderoMVBPro Med"/>
              <a:cs typeface="EmbarcaderoMVBPro Me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58" y="4267200"/>
            <a:ext cx="2066440" cy="2286000"/>
          </a:xfrm>
          <a:prstGeom prst="rect">
            <a:avLst/>
          </a:prstGeom>
        </p:spPr>
      </p:pic>
      <p:pic>
        <p:nvPicPr>
          <p:cNvPr id="9" name="Picture 8" descr="Label09_C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54" y="4267200"/>
            <a:ext cx="5118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01547"/>
      </p:ext>
    </p:extLst>
  </p:cSld>
  <p:clrMapOvr>
    <a:masterClrMapping/>
  </p:clrMapOvr>
</p:sld>
</file>

<file path=ppt/theme/theme1.xml><?xml version="1.0" encoding="utf-8"?>
<a:theme xmlns:a="http://schemas.openxmlformats.org/drawingml/2006/main" name="Labels 101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433</Words>
  <Application>Microsoft Office PowerPoint</Application>
  <PresentationFormat>Letter Paper (8.5x11 in)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Labels 101 Theme</vt:lpstr>
      <vt:lpstr>Custom Design</vt:lpstr>
      <vt:lpstr>Labels 101</vt:lpstr>
      <vt:lpstr>In This Labels 101 Module</vt:lpstr>
      <vt:lpstr>Why sell labels?</vt:lpstr>
      <vt:lpstr>Why sell labels?</vt:lpstr>
      <vt:lpstr>Label Basics to Get You Started</vt:lpstr>
      <vt:lpstr>Label Basics: Anatomy of a Label</vt:lpstr>
      <vt:lpstr>Label Basics: 3 Types of Labels</vt:lpstr>
      <vt:lpstr>Label Basics: Ordering Labels</vt:lpstr>
      <vt:lpstr>How to Sell Labels to Your Customers</vt:lpstr>
      <vt:lpstr>How to Order from Discount Labels in 3 Easy Steps</vt:lpstr>
      <vt:lpstr>You are now ready to start making money selling labels!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Risk</dc:creator>
  <cp:lastModifiedBy>User</cp:lastModifiedBy>
  <cp:revision>30</cp:revision>
  <dcterms:created xsi:type="dcterms:W3CDTF">2014-11-25T14:28:43Z</dcterms:created>
  <dcterms:modified xsi:type="dcterms:W3CDTF">2017-09-11T14:03:58Z</dcterms:modified>
</cp:coreProperties>
</file>